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6" r:id="rId4"/>
    <p:sldId id="277" r:id="rId5"/>
    <p:sldId id="273" r:id="rId6"/>
    <p:sldId id="274" r:id="rId7"/>
    <p:sldId id="275" r:id="rId8"/>
    <p:sldId id="278" r:id="rId9"/>
    <p:sldId id="279" r:id="rId10"/>
    <p:sldId id="280" r:id="rId11"/>
    <p:sldId id="276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46000" b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47215-2D8B-48FE-85C9-D987A75E3416}" type="datetimeFigureOut">
              <a:rPr lang="ru-RU" smtClean="0"/>
              <a:pPr/>
              <a:t>15.10.2025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9F141-41A8-4A42-89C3-14DA6B2052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834" y="980728"/>
            <a:ext cx="7772419" cy="4080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75656" y="5042118"/>
            <a:ext cx="64087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«Саша Черный – поэт с ядовитым пером…»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1880 – 1932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145 лет со дня рождения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188640"/>
            <a:ext cx="2699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презентацию: библиотекарь Верхнеднепровской городской библиотеки семейного чтения Петрошай М.В. 2025</a:t>
            </a:r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началась Первая мировая война, Саша Чёрный отправился добровольцем на фронт и служил в полевом госпитале. В 1916 году его направили в госпиталь Пскова — переписчиком раненых. Поэт писал за пациентов письма и записывал их истории — спустя годы эти воспоминания появились в книге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«Солдатские сказки»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революции 1917 года Чёрный стал замом комиссара Совета солдатских депутатов Северного фронта. Но вскоре понял, что не сможет жить в изменившийся стране. Вместе с супругой в 1918 году он уехал в Литву, а через два года — в Берлин. Там поэт работал в русскоязычных газетах и журналах, а затем возглавил отдел издания «Жар-Птица». В поисках лучшей доли в 1923 году семья переехала в Рим, но там к власти пришли фашисты во главе с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Бенито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Муссолини. Саша Чёрный ненавидел их, поэтому поехал во Францию. Супругам очень приглянулся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Ла-Фавьер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красивый курортный южный городок в Провансе, относящийся к коммуне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Борм-ле-Мимоза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6632"/>
            <a:ext cx="2981325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87624" y="5013176"/>
            <a:ext cx="2402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Чёрный. Солдат.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892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Чёрный часто участвовал в благотворительных вечерах в помощь инвалидам Первой мировой войны и посещал русских эмигрантов во французских городах, в Бельгии, Сербии и Чехии. Он также поддерживал молодых русских писателей: привозил сборники соотечественников, выступал на литературных вечерах, помогал выпускать альманахи.</a:t>
            </a:r>
          </a:p>
          <a:p>
            <a:pPr algn="just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два рода помощи: есть похвала, подписанная громким именем, и есть помощь в прямом смысле слова: советы старшего, его пометы на рукописи новичка, — волнистая линия недоумения, осторожно исправленная безграмотность, — его прекрасное сдержанное поощрение, и уже ничем не сдерживаемое содействие. Вот этот второй — важнейший — род помощи я и получил от Александра Михайловича.</a:t>
            </a:r>
            <a:b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Писатель Владимир Набоков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3883868" y="2924944"/>
            <a:ext cx="5260132" cy="378729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077072"/>
            <a:ext cx="3888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Литературный юбилей Александра Михайловича Гликберга, который четверть века назад дебютировал как поэт Саша Черный (сидит справа на переднем плане). Рядом с поэтом верный друг Александр Куприн (сидит в центре). Париж. Март 1930 г.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Чёрный ушел из жизни в 1932 году — умер от сердечного приступа в своем доме в Провансе. На соседней ферме начался пожар. Поэт бросился на помощь хозяевам, тушил пламя. Вернувшись, домой лег на постель и через некоторое время скончался. Его похоронили на местном кладбище Лаванду. Супруга пережила поэта почти на 30 лет. Пара не успела завести детей.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Интересно, что еще в 1909 году Саша Чёрный написал стихи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«Два желания»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ставшие в какой-то степени пророческими в его судьбе: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Жить на вершине голой,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Писать простые сонеты...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брать от людей из дола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Хлеб, вино и котлеты.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Сжечь корабли и впереди, и сзади,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Лечь на кровать, не глядя ни на что,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Уснуть без снов и, любопытства ради,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Проснуться лет чрез сто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Gigabyte\Desktop\НЕКРОЛОГ САШИ.jpg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/>
          <a:stretch>
            <a:fillRect/>
          </a:stretch>
        </p:blipFill>
        <p:spPr bwMode="auto">
          <a:xfrm>
            <a:off x="3923928" y="2343658"/>
            <a:ext cx="5220072" cy="3236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11960" y="55892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Редакционный некролог в газете «Возрождение». Париж. 6 августа 1932 г.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аша Черный: Печальный рыцарь смеха i_068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1196752"/>
            <a:ext cx="5715000" cy="433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9552" y="55172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Современный вид кладбища в Лаванду, где в августе 1932 года был погребен поэт. В центре на стене здания мемориальная доска в память о Саше Черном. Франция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Саша Черный: Печальный рыцарь смеха i_0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5300" y="1575048"/>
            <a:ext cx="3398700" cy="5282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0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 Михайлович Гликберг похоронен на кладбище 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Ле-Лаванду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департамент Вар. Впоследствии могила была утеряна, поскольку за неё некому было платить. В 1978 году на кладбище была установлена символическая памятная доска, посвящённая поэту.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0" y="40466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поэт Александр Гликберг, известный под псевдонимом Саша Чёрный, родился в Одессе в 1880 году. Но, прежде чем стать одним из символов поэзии Серебряного века, мастером острой рифмы и эпатажа, он успел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побродяжничать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поучаствовать в Первой мировой войне, поработать на таможне и жениться на ученице крупнейшего русского философа и богослова Александра Введенского.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555995" y="460114"/>
            <a:ext cx="3079901" cy="521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0" y="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Александр появился на свет 13 октября 1880 года в Одессе в зажиточной еврейское семье. Отец мальчика был провизором, а многие родственники матери — купцами. Кроме Саши родители воспитывали еще двух сыновей и двух дочерей. По воспоминаниям современников, их мать была вспыльчивой и наказывала своих пятерых детей за малейшие провинности. Глава же семейства часто отлучался в долгие командировки. Однако он считал своим долгом дать детям хорошее образование. И даже крестил их, чтобы они не сталкивались с бытовавшими ограничениями для евреев. Среди таких барьеров, например, была процентная норма на количество учащихся иудейского вероисповедания в гимназиях.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/>
          <a:stretch>
            <a:fillRect/>
          </a:stretch>
        </p:blipFill>
        <p:spPr bwMode="auto">
          <a:xfrm>
            <a:off x="251520" y="0"/>
            <a:ext cx="4115358" cy="5487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Гликберг в девять лет поступил в гимназию. Но учеба ему давалась непросто, в 15 лет он сбежал из дома в Санкт-Петербург. Поначалу отец высылал ему деньги на съем жилья, и подросток еще год проучился в столице, пока не завалил экзамен по алгебре. После этого от родителей перестала поступать денежная помощь. На какое-то время бывшего гимназиста приютила у себя многодетная питерская вдова.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1898 году о скитаниях юноши рассказала газета «Сын Отечества», и Сашу взял под опеку состоятельный чиновник и филантроп из Житомира Константин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Роше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Благодетель привил своему воспитаннику любовь к поэзии, обучал его музыке, Саша даже поступил в Житомирскую гимназию. Но и там не доучился — был отчислен после ссоры с директором.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тот момент вспыльчивому юноше было уже почти 20 лет, вскоре он добровольцем ушел в армию. После службы два года работал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Новоселицкой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таможне, а потом увлекся литературным творчеством.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Фото товара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4427984" y="3140968"/>
            <a:ext cx="4309794" cy="3410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Петербург Александр Гликберг вновь приехал в 1905 году. В городе на Неве встретил будущую супругу — Марию Васильеву, ученицу видного профессора философии и родственницу известных купцов Елисеевых.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тяга к поэзии не отпускала молодого человека. Уже в ноябре 1905 года сатирический журнал «Зритель» разместил его дерзкую политическую сатиру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«Чепуха»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Автор впервые подписался псевдонимом Саша Чёрный. Главными лицами поэтического фельетона стали генерал Николай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Линевич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министр внутренних дел Петр Дурново, председатель Совета министров Сергей Витте и другие. Расплата за публикацию оказалась суровой — цензоры изъяли весь тираж номера и закрыли журнал.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4" name="Picture 4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 r="50000"/>
          <a:stretch>
            <a:fillRect/>
          </a:stretch>
        </p:blipFill>
        <p:spPr bwMode="auto">
          <a:xfrm>
            <a:off x="0" y="0"/>
            <a:ext cx="4572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 не менее издания «Маски», «Молот», «Скоморох», «Леший» охотно печатали колкие стихотворения молодого поэта. Очень быстро к нему пришла слава сатирика, а имя Саша Чёрный стало постоянным псевдонимом.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сборник произведений —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«Разные мотивы»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увидел свет в 1906 году. Он состоял из сатирических стихов, гражданской лирики и автобиографических заметок. Однако специфическую сатиру не одобрила цензура, и тираж опять изъяли.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самом деле, стихи Саши Чёрного с первых его творений отличались особым язвительным отношением к банальностям и повседневному обывательскому мещанству, к несовершенству политической системы. Звучали они хлестко и злободневно, часто шокируя власти и раззадоривая публику. Неслучайно его острый стиль уважал еще один яркий глашатай той эпохи — Владимир Маяковский.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l="49612"/>
          <a:stretch>
            <a:fillRect/>
          </a:stretch>
        </p:blipFill>
        <p:spPr bwMode="auto">
          <a:xfrm>
            <a:off x="0" y="0"/>
            <a:ext cx="4607496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«Худощавый, узкоплечий, невысокого роста, он, казалось, очутился среди этих людей поневоле и был бы рад уйти от них, подальше»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 — так Корней Чуковский описывал Сашу Чёрного, когда тот начал печататься в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Сатириконе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Новый журнал появился в 1908 году, и поэт, до этого два года проживший с супругой в Германии, по возвращении в Петербург стал публиковаться в быстро набравшем популярность издании. Там печатались Аркадий Аверченко, Надежда Тэффи, Аркадий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Бухов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Александр Куприн, Петр Потемкин и другие писатели. Причем Чёрный считался наиболее востребованным у читателей, журнал «Золотое руно» даже назвал его «королем поэтов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Сатирикона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По воспоминаниям Чуковского, сам «король поэтов» избегал шумных литературных вечеров, из всех коллег общался только с Александром Куприным и Леонидом Андреевым.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/>
          <a:stretch>
            <a:fillRect/>
          </a:stretch>
        </p:blipFill>
        <p:spPr bwMode="auto">
          <a:xfrm>
            <a:off x="2723794" y="2780928"/>
            <a:ext cx="5291741" cy="3968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260648"/>
            <a:ext cx="44279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Чёрный распрощался с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Сатириконом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в 1911 году, выпустив на тот момент два сборника —  «Сатиры»  и «Сатиры и лирика». Книги настолько понравились читателям, что поэт переиздавал их пять раз.</a:t>
            </a: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Черный в 1912 году побывал на Капри, где познакомился с Максимом Горьким. Писатель отзывался о нем: 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«Он гораздо интересней и талантливее своих двух книжек и кажется мне способным написать превосходные вещи».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еще современники говорили, что поэт очень легко сходился с детьми, всегда находил с ними общий язык. Он играл с ними во дворе, летом катал на лодке. Стихи для детей занимают особое место в его творчестве. В 1913 году он выпустил первый сборник детских стихов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«Тук-Тук»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чуть позже —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«Детскую азбуку»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-2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l="5460" r="54367" b="9302"/>
          <a:stretch>
            <a:fillRect/>
          </a:stretch>
        </p:blipFill>
        <p:spPr bwMode="auto">
          <a:xfrm>
            <a:off x="662126" y="-1"/>
            <a:ext cx="2541721" cy="3645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-2"/>
          <p:cNvPicPr>
            <a:picLocks noChangeAspect="1" noChangeArrowheads="1"/>
          </p:cNvPicPr>
          <p:nvPr/>
        </p:nvPicPr>
        <p:blipFill>
          <a:blip r:embed="rId2" cstate="print">
            <a:lum bright="-30000"/>
          </a:blip>
          <a:srcRect l="54642" t="1012" b="5254"/>
          <a:stretch>
            <a:fillRect/>
          </a:stretch>
        </p:blipFill>
        <p:spPr bwMode="auto">
          <a:xfrm>
            <a:off x="2086025" y="3455977"/>
            <a:ext cx="2591661" cy="3402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Намного позднее, уже находясь в эмиграции, Саша Чёрный выпустит для юных читателей сборник рассказов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«Дневник Фокса Микки»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Это доброе и забавное повествование от первого лица о жизни, радостях, снах, мыслях и надеждах маленькой собачки-фокстерьера по кличке Микки. Именно тот самый Микки не сможет впоследствии пережить смерть своего хозяина.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251520" y="188640"/>
            <a:ext cx="3740850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Саша Черный и его пес Микки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4249435" y="2780928"/>
            <a:ext cx="464224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4048" y="5877272"/>
            <a:ext cx="3280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Саша Черный и его пес Микки.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465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Gigabyte</dc:creator>
  <cp:lastModifiedBy>Татьяна</cp:lastModifiedBy>
  <cp:revision>7</cp:revision>
  <dcterms:created xsi:type="dcterms:W3CDTF">2025-10-13T08:58:31Z</dcterms:created>
  <dcterms:modified xsi:type="dcterms:W3CDTF">2025-10-15T14:12:35Z</dcterms:modified>
</cp:coreProperties>
</file>